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8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7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2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4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0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5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8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6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33A17-FCAF-444A-8D59-36BBF27283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1946-6522-4CBB-99B3-7631EC7F2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0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The Hurricane of 1938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1242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Digital Archive</a:t>
            </a:r>
          </a:p>
          <a:p>
            <a:r>
              <a:rPr lang="en-US" dirty="0" smtClean="0"/>
              <a:t>Created 8/22/2019</a:t>
            </a:r>
          </a:p>
          <a:p>
            <a:r>
              <a:rPr lang="en-US" dirty="0" smtClean="0"/>
              <a:t>Renee Voorhees</a:t>
            </a:r>
          </a:p>
          <a:p>
            <a:r>
              <a:rPr lang="en-US" dirty="0" smtClean="0"/>
              <a:t>West Falmouth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0"/>
            <a:ext cx="5541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5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75" y="0"/>
            <a:ext cx="5300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6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5" y="0"/>
            <a:ext cx="511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5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3" y="0"/>
            <a:ext cx="5095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3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5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5" y="0"/>
            <a:ext cx="5340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6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2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3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5" y="0"/>
            <a:ext cx="5111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81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13" y="0"/>
            <a:ext cx="5260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30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38" y="0"/>
            <a:ext cx="5318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6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. 21, 1938 Hurrica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0"/>
            <a:ext cx="5402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5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0"/>
            <a:ext cx="5656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5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38" y="0"/>
            <a:ext cx="5394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7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3" y="0"/>
            <a:ext cx="546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0"/>
            <a:ext cx="5199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4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8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0"/>
            <a:ext cx="5313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0"/>
            <a:ext cx="5270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2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0"/>
            <a:ext cx="5175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0"/>
            <a:ext cx="519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4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0"/>
            <a:ext cx="532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0"/>
            <a:ext cx="521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0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3" y="0"/>
            <a:ext cx="523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8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7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3" y="0"/>
            <a:ext cx="5095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7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8" y="0"/>
            <a:ext cx="5445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3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3" y="0"/>
            <a:ext cx="5349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0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3" y="0"/>
            <a:ext cx="5438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3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84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5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0"/>
            <a:ext cx="5191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6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0"/>
            <a:ext cx="5286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4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5" y="0"/>
            <a:ext cx="5416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8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5278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6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63" y="0"/>
            <a:ext cx="522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3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5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63" y="0"/>
            <a:ext cx="5068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5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6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0"/>
            <a:ext cx="5175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8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63" y="0"/>
            <a:ext cx="5222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5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0"/>
            <a:ext cx="5057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6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5283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8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3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8" y="0"/>
            <a:ext cx="5407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9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6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63" y="0"/>
            <a:ext cx="5018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0"/>
            <a:ext cx="5421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6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 Page 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5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</Words>
  <Application>Microsoft Office PowerPoint</Application>
  <PresentationFormat>On-screen Show (4:3)</PresentationFormat>
  <Paragraphs>5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The Hurricane of 1938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Windows User</dc:creator>
  <cp:lastModifiedBy>Windows User</cp:lastModifiedBy>
  <cp:revision>3</cp:revision>
  <dcterms:created xsi:type="dcterms:W3CDTF">2019-08-22T01:04:15Z</dcterms:created>
  <dcterms:modified xsi:type="dcterms:W3CDTF">2019-08-22T01:22:07Z</dcterms:modified>
</cp:coreProperties>
</file>